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4888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Линейная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Воздушная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Перспектива.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75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3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7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1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08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288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3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00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0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4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725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7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500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5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2018-07-03T00:46:30Z</dcterms:created>
  <dcterms:modified xsi:type="dcterms:W3CDTF">2018-07-03T00:58:56Z</dcterms:modified>
</cp:coreProperties>
</file>