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772816"/>
            <a:ext cx="64804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ГОРОДСКОЙ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ПЕЙЗАЖ</a:t>
            </a:r>
          </a:p>
        </p:txBody>
      </p:sp>
    </p:spTree>
    <p:extLst>
      <p:ext uri="{BB962C8B-B14F-4D97-AF65-F5344CB8AC3E}">
        <p14:creationId xmlns:p14="http://schemas.microsoft.com/office/powerpoint/2010/main" val="1194310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200800" cy="540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55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1981"/>
            <a:ext cx="748883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59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80728"/>
            <a:ext cx="74888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just"/>
            <a:r>
              <a:rPr lang="ru-RU" sz="2400" dirty="0" smtClean="0"/>
              <a:t>Городской </a:t>
            </a:r>
            <a:r>
              <a:rPr lang="ru-RU" sz="2400" dirty="0"/>
              <a:t>пейзаж или урбанизированный ландшафт — эквивалент городского ландшафта. Разница определений состоит лишь в том, что первое касается крупных урбанизированных городов, а второе — маленьких. В урбанизированный дизайн входят конфигурация встроенных форм и промежуточное пространство. В изобразительном искусстве урбанизированный (городской) ландшафт — художественное представление, в таких сферах как живопись, графика, печать или фотография, физических аспектов города или агломерации.</a:t>
            </a:r>
          </a:p>
        </p:txBody>
      </p:sp>
    </p:spTree>
    <p:extLst>
      <p:ext uri="{BB962C8B-B14F-4D97-AF65-F5344CB8AC3E}">
        <p14:creationId xmlns:p14="http://schemas.microsoft.com/office/powerpoint/2010/main" val="66069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272808" cy="54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91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128792" cy="534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61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836712"/>
            <a:ext cx="737081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20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840760" cy="547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86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76671"/>
            <a:ext cx="6552728" cy="544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23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681192" cy="575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162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</TotalTime>
  <Words>72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2018-07-03T00:59:56Z</dcterms:created>
  <dcterms:modified xsi:type="dcterms:W3CDTF">2018-07-03T02:04:32Z</dcterms:modified>
</cp:coreProperties>
</file>