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1" r:id="rId2"/>
    <p:sldId id="256" r:id="rId3"/>
    <p:sldId id="257" r:id="rId4"/>
    <p:sldId id="258" r:id="rId5"/>
    <p:sldId id="259" r:id="rId6"/>
    <p:sldId id="264" r:id="rId7"/>
    <p:sldId id="265" r:id="rId8"/>
    <p:sldId id="261" r:id="rId9"/>
    <p:sldId id="260" r:id="rId10"/>
    <p:sldId id="263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2E85C-0E8F-42F8-86AF-02925502272F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14A56-E193-4DAE-8111-54AA5E16C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770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276872"/>
            <a:ext cx="8676456" cy="1754326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Композиция.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Натюрморт.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684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83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42" y="0"/>
            <a:ext cx="91549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451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620688"/>
            <a:ext cx="76328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Book Antiqua" pitchFamily="18" charset="0"/>
              </a:rPr>
              <a:t>Композиция</a:t>
            </a:r>
            <a:r>
              <a:rPr lang="ru-RU" sz="2400" dirty="0">
                <a:latin typeface="Book Antiqua" pitchFamily="18" charset="0"/>
              </a:rPr>
              <a:t>(от лат. </a:t>
            </a:r>
            <a:r>
              <a:rPr lang="ru-RU" sz="2400" dirty="0" err="1">
                <a:latin typeface="Book Antiqua" pitchFamily="18" charset="0"/>
              </a:rPr>
              <a:t>compositio</a:t>
            </a:r>
            <a:r>
              <a:rPr lang="ru-RU" sz="2400" dirty="0">
                <a:latin typeface="Book Antiqua" pitchFamily="18" charset="0"/>
              </a:rPr>
              <a:t> — складывание, соединение, сочетание) — одна из основных категорий художественного творчества. В отличие от рисунка, цвета, линии, объема, пространства представляет собой не один из компонентов художественной формы, а художественно-образную, содержательно-формальную целостность — наиболее сложный и совершенный тип структуры, в котором все элементы органично связаны между собой. Такая целостность в архитектуре, живописи, графике, скульптуре, декоративно-прикладном искусстве и дизайне имеет иррациональную природу, достигается художником интуитивно, она оригинальна и неповторима.</a:t>
            </a:r>
            <a:endParaRPr lang="ru-RU" sz="2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522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289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923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836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941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84"/>
            <a:ext cx="9144000" cy="686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498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9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502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32" y="0"/>
            <a:ext cx="9171532" cy="690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8414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94</Words>
  <Application>Microsoft Office PowerPoint</Application>
  <PresentationFormat>Экран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2018-07-03T00:23:14Z</dcterms:created>
  <dcterms:modified xsi:type="dcterms:W3CDTF">2018-07-03T00:45:29Z</dcterms:modified>
</cp:coreProperties>
</file>