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1" r:id="rId6"/>
    <p:sldId id="271" r:id="rId7"/>
    <p:sldId id="270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3C3"/>
    <a:srgbClr val="009900"/>
    <a:srgbClr val="6604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-8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CAACF-3B30-428B-8C31-C9B0FC79DCE6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5B48A-62CE-4299-82B6-0F27E08EA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1033E-F29F-41E8-8A7E-2088610AA335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AB59-49AD-4E02-8519-EC51F8427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12DF7-B96A-477A-A407-9B5A96E95FC7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789BC-84ED-4864-BA8D-7832333FC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BDCB2-802E-430E-BBCB-8DA6371B5E3C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403B-BB19-4E56-82D2-6EBE753B4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B61DE-202E-4355-A03D-A45F3BEC2EB7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2245F-EC5E-4631-B20E-3F1F6DBB7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8A051-D2F9-46F3-883E-26B77FC187EC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90EF-4AF0-4E17-853A-8074F3F48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E15E4-89E0-4A31-91A0-1AD2D829777A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8E791-B990-42F1-B54A-ED7D204A5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02998-EE60-435E-9173-62137992DB12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0D918-49C9-4E56-85CD-F0086971B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48F4C-6175-4653-A758-A6F00A374640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DF3D3-58E8-43B1-8B0B-EE10B2866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0839-2FA7-4275-BF19-A8ECC936358E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160F-DDAE-4898-8719-A8733C80C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B14B8-E3B8-4241-89FD-77D0B1F9D1D8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BFAC1-FB2C-4127-9E42-D8637BB08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075C7D-5053-46A5-AD0B-CED0BB9828DE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42FF1F-DD66-4CB8-8DA9-CE9966ED1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12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927100" y="1871663"/>
            <a:ext cx="7600950" cy="1709737"/>
          </a:xfrm>
        </p:spPr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009900"/>
                </a:solidFill>
                <a:latin typeface="Times New Roman" pitchFamily="18" charset="0"/>
              </a:rPr>
              <a:t>Как прекрасен </a:t>
            </a:r>
            <a:br>
              <a:rPr lang="ru-RU" sz="4000" b="1" i="1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ru-RU" sz="4000" b="1" i="1" smtClean="0">
                <a:solidFill>
                  <a:srgbClr val="009900"/>
                </a:solidFill>
                <a:latin typeface="Times New Roman" pitchFamily="18" charset="0"/>
              </a:rPr>
              <a:t>этот мир…</a:t>
            </a:r>
            <a:r>
              <a:rPr lang="ru-RU" sz="3300" smtClean="0"/>
              <a:t> 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1650" y="3681413"/>
            <a:ext cx="3067050" cy="485775"/>
          </a:xfrm>
        </p:spPr>
        <p:txBody>
          <a:bodyPr/>
          <a:lstStyle/>
          <a:p>
            <a:pPr eaLnBrk="1" hangingPunct="1"/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Помни, жизнь есть дар, </a:t>
            </a:r>
          </a:p>
          <a:p>
            <a:pPr algn="r" eaLnBrk="1" hangingPunct="1"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великий дар, и тот, </a:t>
            </a:r>
          </a:p>
          <a:p>
            <a:pPr algn="r" eaLnBrk="1" hangingPunct="1"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кто ее не ценит,</a:t>
            </a:r>
          </a:p>
          <a:p>
            <a:pPr algn="r" eaLnBrk="1" hangingPunct="1"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этого дара </a:t>
            </a:r>
          </a:p>
          <a:p>
            <a:pPr algn="r" eaLnBrk="1" hangingPunct="1"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не заслуживает.</a:t>
            </a:r>
          </a:p>
          <a:p>
            <a:pPr algn="r" eaLnBrk="1" hangingPunct="1">
              <a:buFont typeface="Arial" charset="0"/>
              <a:buNone/>
            </a:pPr>
            <a:endParaRPr lang="ru-RU" i="1" smtClean="0">
              <a:latin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116638" y="3892550"/>
            <a:ext cx="2500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Леонардо Да Винчи </a:t>
            </a:r>
          </a:p>
        </p:txBody>
      </p:sp>
      <p:pic>
        <p:nvPicPr>
          <p:cNvPr id="14340" name="Picture 5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358775"/>
            <a:ext cx="8086725" cy="606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358775"/>
            <a:ext cx="8086725" cy="606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3" name="Picture 4" descr="494777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6650" y="133350"/>
            <a:ext cx="4649788" cy="64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ru-RU" sz="5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ПОМНИ!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966788" y="1619250"/>
            <a:ext cx="7886700" cy="4351338"/>
          </a:xfrm>
        </p:spPr>
        <p:txBody>
          <a:bodyPr/>
          <a:lstStyle/>
          <a:p>
            <a:r>
              <a:rPr lang="ru-RU" sz="3600" smtClean="0">
                <a:solidFill>
                  <a:srgbClr val="0C03C3"/>
                </a:solidFill>
                <a:latin typeface="Times New Roman" pitchFamily="18" charset="0"/>
              </a:rPr>
              <a:t>МИР ОКРАШЕН НЕ ТОЛЬКО В ЧЕРНО-БЕЛЫЕ ТОНА! </a:t>
            </a:r>
          </a:p>
          <a:p>
            <a:r>
              <a:rPr lang="ru-RU" sz="3600" smtClean="0">
                <a:solidFill>
                  <a:srgbClr val="0C03C3"/>
                </a:solidFill>
                <a:latin typeface="Times New Roman" pitchFamily="18" charset="0"/>
              </a:rPr>
              <a:t>НЕ СУЩЕСТВУЕТ НИ ОДНОЙ ПРИЧИНЫ, ПО КОТОРОЙ МОЖНО БЫЛО БЫ ОТКАЗАТЬСЯ ОТ СВОЕГО БУДУЩЕГО! </a:t>
            </a:r>
          </a:p>
          <a:p>
            <a:r>
              <a:rPr lang="ru-RU" sz="3600" smtClean="0">
                <a:solidFill>
                  <a:srgbClr val="0C03C3"/>
                </a:solidFill>
                <a:latin typeface="Times New Roman" pitchFamily="18" charset="0"/>
              </a:rPr>
              <a:t>ЗАТО ЕСТЬ МНОГО ПРИЧИН ЭТОГО НЕ ДЕЛАТЬ.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	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1266825"/>
            <a:ext cx="212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000">
                <a:solidFill>
                  <a:srgbClr val="555555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ru-RU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9564" name="Group 108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573588"/>
                <a:gridCol w="457041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Таблица Робинзона Крузо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             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4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Зло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404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Таблица Робинзона Крузо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4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заброшен судьбой на мрачный необитаемый остров и не имею никакой надежды на избавление.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 я жив, я не утонул, подобно всем моим товарищам.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как бы выделен и отрезан от всего мира и обречен на горе.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 зато я выделен из всего нашего экипажа: смерть пощадила оного меня, и тот, кто столь чудесным образом спас меня от смерти. Может спасти меня и от моего безотрадного положения.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отдален от всего человечества; я отшельник, изгнанный из общества людей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 я не умер с голоду и не погиб в этом пустынном месте, где человеку нечем питаться.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беззащитен против нападения людей и зверей.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 остров, куда я попал, безлюден, и я не видел на нем ни одного хищного зверя, как на берегах Африки. Что было бы со мной, если бы меня выбросило на Африканский берег?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Мне не с кем перемолвиться, словом и некому утешить меня.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 бог чудесно пригнал наш корабль так близко к берегу, что я не только успел запастись всем необходимым для удовлетворения моих текущих потребностей, но и получил возможность добывать себе пропитание до конца моих дней.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меня мало одежды, и скоро мне будет нечем прикрывать свое тело.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 живу в жарком климате, где можно обойтись и без одежды.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487" name="Rectangle 93"/>
          <p:cNvSpPr>
            <a:spLocks noChangeArrowheads="1"/>
          </p:cNvSpPr>
          <p:nvPr/>
        </p:nvSpPr>
        <p:spPr bwMode="auto">
          <a:xfrm>
            <a:off x="0" y="5346700"/>
            <a:ext cx="212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000">
                <a:solidFill>
                  <a:srgbClr val="555555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3" name="Объект 2"/>
          <p:cNvSpPr>
            <a:spLocks noGrp="1"/>
          </p:cNvSpPr>
          <p:nvPr>
            <p:ph sz="half" idx="4294967295"/>
          </p:nvPr>
        </p:nvSpPr>
        <p:spPr>
          <a:xfrm>
            <a:off x="674688" y="1879600"/>
            <a:ext cx="3863975" cy="4292600"/>
          </a:xfrm>
        </p:spPr>
        <p:txBody>
          <a:bodyPr/>
          <a:lstStyle/>
          <a:p>
            <a:pPr eaLnBrk="1" hangingPunct="1"/>
            <a:endParaRPr lang="ru-RU" sz="1900" smtClean="0"/>
          </a:p>
        </p:txBody>
      </p:sp>
      <p:sp>
        <p:nvSpPr>
          <p:cNvPr id="25604" name="Объект 3"/>
          <p:cNvSpPr>
            <a:spLocks noGrp="1"/>
          </p:cNvSpPr>
          <p:nvPr>
            <p:ph sz="half" idx="4294967295"/>
          </p:nvPr>
        </p:nvSpPr>
        <p:spPr>
          <a:xfrm>
            <a:off x="4640263" y="1825625"/>
            <a:ext cx="3875087" cy="4351338"/>
          </a:xfrm>
        </p:spPr>
        <p:txBody>
          <a:bodyPr/>
          <a:lstStyle/>
          <a:p>
            <a:pPr eaLnBrk="1" hangingPunct="1"/>
            <a:endParaRPr lang="ru-RU" sz="1900" smtClean="0"/>
          </a:p>
        </p:txBody>
      </p:sp>
      <p:pic>
        <p:nvPicPr>
          <p:cNvPr id="6148" name="Picture 5" descr="530880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38584">
            <a:off x="4151313" y="1990725"/>
            <a:ext cx="4248150" cy="440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6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350" y="247650"/>
            <a:ext cx="43497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4294967295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80" name="Picture 4" descr="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33375"/>
            <a:ext cx="8135938" cy="59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40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Жизнь одна и ею надо дорожить!</a:t>
            </a:r>
            <a:br>
              <a:rPr lang="ru-RU" sz="40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4000" b="1" smtClean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884238" y="1168400"/>
            <a:ext cx="7886700" cy="4351338"/>
          </a:xfrm>
        </p:spPr>
        <p:txBody>
          <a:bodyPr/>
          <a:lstStyle/>
          <a:p>
            <a:r>
              <a:rPr lang="ru-RU" sz="3200" smtClean="0">
                <a:solidFill>
                  <a:srgbClr val="0C03C3"/>
                </a:solidFill>
                <a:latin typeface="Times New Roman" pitchFamily="18" charset="0"/>
              </a:rPr>
              <a:t>Воспринимайте свою жизнь как единственную, неповторимую в этом мире!</a:t>
            </a:r>
          </a:p>
          <a:p>
            <a:r>
              <a:rPr lang="ru-RU" sz="3200" smtClean="0">
                <a:solidFill>
                  <a:srgbClr val="0C03C3"/>
                </a:solidFill>
                <a:latin typeface="Times New Roman" pitchFamily="18" charset="0"/>
              </a:rPr>
              <a:t>Смотрите на жизнь только с хорошей стороны!</a:t>
            </a:r>
          </a:p>
          <a:p>
            <a:r>
              <a:rPr lang="ru-RU" sz="3200" smtClean="0">
                <a:solidFill>
                  <a:srgbClr val="0C03C3"/>
                </a:solidFill>
                <a:latin typeface="Times New Roman" pitchFamily="18" charset="0"/>
              </a:rPr>
              <a:t>Уважайте свои достоинства! Радуйтесь своим успехам!</a:t>
            </a:r>
          </a:p>
          <a:p>
            <a:r>
              <a:rPr lang="ru-RU" sz="3200" smtClean="0">
                <a:solidFill>
                  <a:srgbClr val="0C03C3"/>
                </a:solidFill>
                <a:latin typeface="Times New Roman" pitchFamily="18" charset="0"/>
              </a:rPr>
              <a:t>Любите свою ЖИЗНЬ!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660400" y="438150"/>
            <a:ext cx="7854950" cy="5738813"/>
          </a:xfrm>
        </p:spPr>
        <p:txBody>
          <a:bodyPr/>
          <a:lstStyle/>
          <a:p>
            <a:pPr algn="ctr"/>
            <a:r>
              <a:rPr lang="ru-RU" sz="4400" smtClean="0">
                <a:solidFill>
                  <a:srgbClr val="0C03C3"/>
                </a:solidFill>
                <a:latin typeface="Times New Roman" pitchFamily="18" charset="0"/>
              </a:rPr>
              <a:t>Любите жизнь! </a:t>
            </a:r>
          </a:p>
          <a:p>
            <a:pPr algn="ctr"/>
            <a:r>
              <a:rPr lang="ru-RU" sz="4400" smtClean="0">
                <a:solidFill>
                  <a:srgbClr val="0C03C3"/>
                </a:solidFill>
                <a:latin typeface="Times New Roman" pitchFamily="18" charset="0"/>
              </a:rPr>
              <a:t>Цените каждую минуту! </a:t>
            </a:r>
          </a:p>
          <a:p>
            <a:pPr algn="ctr"/>
            <a:r>
              <a:rPr lang="ru-RU" sz="4400" smtClean="0">
                <a:solidFill>
                  <a:srgbClr val="0C03C3"/>
                </a:solidFill>
                <a:latin typeface="Times New Roman" pitchFamily="18" charset="0"/>
              </a:rPr>
              <a:t>Радуйтесь жизни! Радуйтесь каждому солнечному дню, первому снегу, весеннему дождику, пению птиц. </a:t>
            </a:r>
          </a:p>
          <a:p>
            <a:pPr algn="ctr"/>
            <a:r>
              <a:rPr lang="ru-RU" sz="4400" smtClean="0">
                <a:solidFill>
                  <a:srgbClr val="0C03C3"/>
                </a:solidFill>
                <a:latin typeface="Times New Roman" pitchFamily="18" charset="0"/>
              </a:rPr>
              <a:t>Не подвергайте себя малодушию и невежеству.</a:t>
            </a:r>
          </a:p>
          <a:p>
            <a:pPr algn="ctr"/>
            <a:r>
              <a:rPr lang="ru-RU" sz="4400" smtClean="0">
                <a:solidFill>
                  <a:srgbClr val="0C03C3"/>
                </a:solidFill>
                <a:latin typeface="Times New Roman" pitchFamily="18" charset="0"/>
              </a:rPr>
              <a:t>Будьте счастливы!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317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Calibri</vt:lpstr>
      <vt:lpstr>Times New Roman</vt:lpstr>
      <vt:lpstr>Тема Office</vt:lpstr>
      <vt:lpstr>Как прекрасен  этот мир… </vt:lpstr>
      <vt:lpstr>Слайд 2</vt:lpstr>
      <vt:lpstr>Слайд 3</vt:lpstr>
      <vt:lpstr>ПОМНИ!</vt:lpstr>
      <vt:lpstr>Слайд 5</vt:lpstr>
      <vt:lpstr>Слайд 6</vt:lpstr>
      <vt:lpstr>Слайд 7</vt:lpstr>
      <vt:lpstr>Жизнь одна и ею надо дорожить! 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Евгения</cp:lastModifiedBy>
  <cp:revision>22</cp:revision>
  <dcterms:created xsi:type="dcterms:W3CDTF">2014-11-21T11:00:06Z</dcterms:created>
  <dcterms:modified xsi:type="dcterms:W3CDTF">2019-04-23T16:40:09Z</dcterms:modified>
</cp:coreProperties>
</file>